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68.xml" ContentType="application/vnd.openxmlformats-officedocument.presentationml.slide+xml"/>
  <Override PartName="/ppt/notesSlides/notesSlide31.xml" ContentType="application/vnd.openxmlformats-officedocument.presentationml.notesSlide+xml"/>
  <Override PartName="/ppt/slides/slide28.xml" ContentType="application/vnd.openxmlformats-officedocument.presentationml.slide+xml"/>
  <Override PartName="/ppt/slides/slide66.xml" ContentType="application/vnd.openxmlformats-officedocument.presentationml.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notesSlides/notesSlide32.xml" ContentType="application/vnd.openxmlformats-officedocument.presentationml.notesSlide+xml"/>
  <Override PartName="/ppt/slides/slide11.xml" ContentType="application/vnd.openxmlformats-officedocument.presentationml.slide+xml"/>
  <Override PartName="/ppt/slides/slide47.xml" ContentType="application/vnd.openxmlformats-officedocument.presentationml.slide+xml"/>
  <Override PartName="/ppt/slides/slide118.xml" ContentType="application/vnd.openxmlformats-officedocument.presentationml.slide+xml"/>
  <Override PartName="/ppt/notesSlides/notesSlide52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s/slide97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5.xml" ContentType="application/vnd.openxmlformats-officedocument.presentationml.notesSlide+xml"/>
  <Override PartName="/ppt/slides/slide94.xml" ContentType="application/vnd.openxmlformats-officedocument.presentationml.slide+xml"/>
  <Override PartName="/ppt/slides/slide92.xml" ContentType="application/vnd.openxmlformats-officedocument.presentationml.slide+xml"/>
  <Override PartName="/ppt/slides/slide124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35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51.xml" ContentType="application/vnd.openxmlformats-officedocument.presentationml.notesSlide+xml"/>
  <Override PartName="/ppt/slides/slide115.xml" ContentType="application/vnd.openxmlformats-officedocument.presentationml.slide+xml"/>
  <Override PartName="/ppt/notesSlides/notesSlide13.xml" ContentType="application/vnd.openxmlformats-officedocument.presentationml.notesSlide+xml"/>
  <Override PartName="/ppt/slides/slide78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1.xml" ContentType="application/vnd.openxmlformats-officedocument.presentationml.slide+xml"/>
  <Override PartName="/ppt/slides/slide43.xml" ContentType="application/vnd.openxmlformats-officedocument.presentationml.slide+xml"/>
  <Override PartName="/ppt/slides/slide37.xml" ContentType="application/vnd.openxmlformats-officedocument.presentationml.slide+xml"/>
  <Override PartName="/ppt/slides/slide104.xml" ContentType="application/vnd.openxmlformats-officedocument.presentationml.slide+xml"/>
  <Override PartName="/ppt/slides/slide10.xml" ContentType="application/vnd.openxmlformats-officedocument.presentationml.slide+xml"/>
  <Override PartName="/ppt/notesSlides/notesSlide45.xml" ContentType="application/vnd.openxmlformats-officedocument.presentationml.notesSlide+xml"/>
  <Override PartName="/ppt/slides/slide33.xml" ContentType="application/vnd.openxmlformats-officedocument.presentationml.slide+xml"/>
  <Override PartName="/ppt/notesSlides/notesSlide48.xml" ContentType="application/vnd.openxmlformats-officedocument.presentationml.notesSlide+xml"/>
  <Override PartName="/ppt/commentAuthors.xml" ContentType="application/vnd.openxmlformats-officedocument.presentationml.commentAuthors+xml"/>
  <Override PartName="/ppt/slides/slide83.xml" ContentType="application/vnd.openxmlformats-officedocument.presentationml.slide+xml"/>
  <Override PartName="/docProps/core.xml" ContentType="application/vnd.openxmlformats-package.core-properties+xml"/>
  <Override PartName="/ppt/slides/slide56.xml" ContentType="application/vnd.openxmlformats-officedocument.presentationml.slide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s/slide53.xml" ContentType="application/vnd.openxmlformats-officedocument.presentationml.slide+xml"/>
  <Override PartName="/ppt/slides/slide76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55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132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14.xml" ContentType="application/vnd.openxmlformats-officedocument.presentationml.notes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slides/slide80.xml" ContentType="application/vnd.openxmlformats-officedocument.presentationml.slide+xml"/>
  <Override PartName="/ppt/notesSlides/notesSlide25.xml" ContentType="application/vnd.openxmlformats-officedocument.presentationml.notesSlide+xml"/>
  <Override PartName="/ppt/slides/slide128.xml" ContentType="application/vnd.openxmlformats-officedocument.presentationml.slide+xml"/>
  <Override PartName="/ppt/notesSlides/notesSlide40.xml" ContentType="application/vnd.openxmlformats-officedocument.presentationml.notesSlide+xml"/>
  <Override PartName="/ppt/notesSlides/notesSlide65.xml" ContentType="application/vnd.openxmlformats-officedocument.presentationml.notesSlide+xml"/>
  <Override PartName="/ppt/slides/slide45.xml" ContentType="application/vnd.openxmlformats-officedocument.presentationml.slide+xml"/>
  <Override PartName="/ppt/slides/slide101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s/slide54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36.xml" ContentType="application/vnd.openxmlformats-officedocument.presentationml.notesSlide+xml"/>
  <Override PartName="/ppt/slides/slide58.xml" ContentType="application/vnd.openxmlformats-officedocument.presentationml.slide+xml"/>
  <Default Extension="xml" ContentType="application/xml"/>
  <Override PartName="/ppt/slides/slide91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86.xml" ContentType="application/vnd.openxmlformats-officedocument.presentationml.slide+xml"/>
  <Override PartName="/ppt/notesSlides/notesSlide63.xml" ContentType="application/vnd.openxmlformats-officedocument.presentationml.notesSlide+xml"/>
  <Override PartName="/ppt/slides/slide81.xml" ContentType="application/vnd.openxmlformats-officedocument.presentationml.slide+xml"/>
  <Override PartName="/ppt/slides/slide25.xml" ContentType="application/vnd.openxmlformats-officedocument.presentationml.slide+xml"/>
  <Override PartName="/ppt/notesSlides/notesSlide19.xml" ContentType="application/vnd.openxmlformats-officedocument.presentationml.notesSlide+xml"/>
  <Override PartName="/ppt/slides/slide93.xml" ContentType="application/vnd.openxmlformats-officedocument.presentationml.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slides/slide105.xml" ContentType="application/vnd.openxmlformats-officedocument.presentationml.slide+xml"/>
  <Override PartName="/ppt/notesSlides/notesSlide50.xml" ContentType="application/vnd.openxmlformats-officedocument.presentationml.notesSlide+xml"/>
  <Override PartName="/ppt/notesSlides/notesSlide26.xml" ContentType="application/vnd.openxmlformats-officedocument.presentationml.notesSlide+xml"/>
  <Override PartName="/ppt/slides/slide44.xml" ContentType="application/vnd.openxmlformats-officedocument.presentationml.slide+xml"/>
  <Override PartName="/ppt/notesSlides/notesSlide37.xml" ContentType="application/vnd.openxmlformats-officedocument.presentationml.notesSlide+xml"/>
  <Override PartName="/ppt/slides/slide103.xml" ContentType="application/vnd.openxmlformats-officedocument.presentationml.slide+xml"/>
  <Override PartName="/ppt/notesSlides/notesSlide60.xml" ContentType="application/vnd.openxmlformats-officedocument.presentationml.notesSlide+xml"/>
  <Override PartName="/ppt/slides/slide49.xml" ContentType="application/vnd.openxmlformats-officedocument.presentationml.slide+xml"/>
  <Override PartName="/ppt/slides/slide70.xml" ContentType="application/vnd.openxmlformats-officedocument.presentationml.slide+xml"/>
  <Override PartName="/ppt/slides/slide129.xml" ContentType="application/vnd.openxmlformats-officedocument.presentationml.slide+xml"/>
  <Override PartName="/ppt/slides/slide48.xml" ContentType="application/vnd.openxmlformats-officedocument.presentationml.slide+xml"/>
  <Override PartName="/ppt/slides/slide120.xml" ContentType="application/vnd.openxmlformats-officedocument.presentationml.slide+xml"/>
  <Override PartName="/ppt/slides/slide125.xml" ContentType="application/vnd.openxmlformats-officedocument.presentationml.slide+xml"/>
  <Override PartName="/ppt/presentation.xml" ContentType="application/vnd.openxmlformats-officedocument.presentationml.presentation.main+xml"/>
  <Override PartName="/ppt/slides/slide122.xml" ContentType="application/vnd.openxmlformats-officedocument.presentationml.slide+xml"/>
  <Override PartName="/ppt/slides/slide77.xml" ContentType="application/vnd.openxmlformats-officedocument.presentationml.slide+xml"/>
  <Override PartName="/ppt/slides/slide79.xml" ContentType="application/vnd.openxmlformats-officedocument.presentationml.slide+xml"/>
  <Override PartName="/ppt/slides/slide95.xml" ContentType="application/vnd.openxmlformats-officedocument.presentationml.slide+xml"/>
  <Default Extension="jpeg" ContentType="image/jpeg"/>
  <Override PartName="/ppt/slides/slide3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96.xml" ContentType="application/vnd.openxmlformats-officedocument.presentationml.slide+xml"/>
  <Override PartName="/ppt/notesSlides/notesSlide8.xml" ContentType="application/vnd.openxmlformats-officedocument.presentationml.notes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Slides/notesSlide64.xml" ContentType="application/vnd.openxmlformats-officedocument.presentationml.notesSlide+xml"/>
  <Override PartName="/ppt/slides/slide15.xml" ContentType="application/vnd.openxmlformats-officedocument.presentationml.slide+xml"/>
  <Override PartName="/ppt/notesSlides/notesSlide49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39.xml" ContentType="application/vnd.openxmlformats-officedocument.presentationml.slide+xml"/>
  <Override PartName="/ppt/slides/slide73.xml" ContentType="application/vnd.openxmlformats-officedocument.presentationml.slide+xml"/>
  <Override PartName="/ppt/slides/slide32.xml" ContentType="application/vnd.openxmlformats-officedocument.presentationml.slide+xml"/>
  <Override PartName="/ppt/slides/slide117.xml" ContentType="application/vnd.openxmlformats-officedocument.presentationml.slide+xml"/>
  <Override PartName="/ppt/slides/slide111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s/slide113.xml" ContentType="application/vnd.openxmlformats-officedocument.presentationml.slide+xml"/>
  <Override PartName="/ppt/slides/slide108.xml" ContentType="application/vnd.openxmlformats-officedocument.presentationml.slide+xml"/>
  <Override PartName="/ppt/slides/slide29.xml" ContentType="application/vnd.openxmlformats-officedocument.presentationml.slide+xml"/>
  <Override PartName="/ppt/notesSlides/notesSlide22.xml" ContentType="application/vnd.openxmlformats-officedocument.presentationml.notesSlide+xml"/>
  <Override PartName="/ppt/slides/slide126.xml" ContentType="application/vnd.openxmlformats-officedocument.presentationml.slide+xml"/>
  <Override PartName="/ppt/slides/slide22.xml" ContentType="application/vnd.openxmlformats-officedocument.presentationml.slide+xml"/>
  <Override PartName="/ppt/slides/slide85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30.xml" ContentType="application/vnd.openxmlformats-officedocument.presentationml.slide+xml"/>
  <Override PartName="/ppt/slides/slide36.xml" ContentType="application/vnd.openxmlformats-officedocument.presentationml.slide+xml"/>
  <Override PartName="/ppt/slides/slide18.xml" ContentType="application/vnd.openxmlformats-officedocument.presentationml.slide+xml"/>
  <Override PartName="/ppt/notesSlides/notesSlide61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56.xml" ContentType="application/vnd.openxmlformats-officedocument.presentationml.notesSlide+xml"/>
  <Override PartName="/ppt/slides/slide90.xml" ContentType="application/vnd.openxmlformats-officedocument.presentationml.slide+xml"/>
  <Override PartName="/ppt/slides/slide21.xml" ContentType="application/vnd.openxmlformats-officedocument.presentationml.slide+xml"/>
  <Override PartName="/ppt/slides/slide107.xml" ContentType="application/vnd.openxmlformats-officedocument.presentationml.slide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123.xml" ContentType="application/vnd.openxmlformats-officedocument.presentationml.slide+xml"/>
  <Override PartName="/ppt/slides/slide52.xml" ContentType="application/vnd.openxmlformats-officedocument.presentationml.slide+xml"/>
  <Override PartName="/ppt/slides/slide51.xml" ContentType="application/vnd.openxmlformats-officedocument.presentationml.slide+xml"/>
  <Override PartName="/ppt/slides/slide62.xml" ContentType="application/vnd.openxmlformats-officedocument.presentationml.slide+xml"/>
  <Override PartName="/ppt/slides/slide7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66.xml" ContentType="application/vnd.openxmlformats-officedocument.presentationml.notesSlide+xml"/>
  <Override PartName="/ppt/slides/slide13.xml" ContentType="application/vnd.openxmlformats-officedocument.presentationml.slide+xml"/>
  <Override PartName="/ppt/slides/slide121.xml" ContentType="application/vnd.openxmlformats-officedocument.presentationml.slide+xml"/>
  <Override PartName="/ppt/notesSlides/notesSlide17.xml" ContentType="application/vnd.openxmlformats-officedocument.presentationml.notesSlide+xml"/>
  <Override PartName="/ppt/slides/slide87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57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89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131.xml" ContentType="application/vnd.openxmlformats-officedocument.presentationml.slide+xml"/>
  <Override PartName="/ppt/notesSlides/notesSlide43.xml" ContentType="application/vnd.openxmlformats-officedocument.presentationml.notesSlide+xml"/>
  <Override PartName="/ppt/presProps.xml" ContentType="application/vnd.openxmlformats-officedocument.presentationml.presProps+xml"/>
  <Override PartName="/ppt/notesSlides/notesSlide18.xml" ContentType="application/vnd.openxmlformats-officedocument.presentationml.notesSlide+xml"/>
  <Override PartName="/ppt/slides/slide127.xml" ContentType="application/vnd.openxmlformats-officedocument.presentationml.slide+xml"/>
  <Override PartName="/ppt/slides/slide27.xml" ContentType="application/vnd.openxmlformats-officedocument.presentationml.slide+xml"/>
  <Override PartName="/ppt/notesSlides/notesSlide10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67.xml" ContentType="application/vnd.openxmlformats-officedocument.presentationml.slide+xml"/>
  <Override PartName="/ppt/slides/slide100.xml" ContentType="application/vnd.openxmlformats-officedocument.presentationml.slide+xml"/>
  <Override PartName="/ppt/slides/slide12.xml" ContentType="application/vnd.openxmlformats-officedocument.presentationml.slide+xml"/>
  <Override PartName="/ppt/slides/slide46.xml" ContentType="application/vnd.openxmlformats-officedocument.presentationml.slide+xml"/>
  <Override PartName="/ppt/notesSlides/notesSlide58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7.xml" ContentType="application/vnd.openxmlformats-officedocument.presentationml.notesSlide+xml"/>
  <Override PartName="/ppt/slides/slide84.xml" ContentType="application/vnd.openxmlformats-officedocument.presentationml.slide+xml"/>
  <Override PartName="/ppt/slides/slide69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130.xml" ContentType="application/vnd.openxmlformats-officedocument.presentationml.slide+xml"/>
  <Override PartName="/ppt/notesSlides/notesSlide34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50.xml" ContentType="application/vnd.openxmlformats-officedocument.presentationml.slide+xml"/>
  <Override PartName="/ppt/slides/slide57.xml" ContentType="application/vnd.openxmlformats-officedocument.presentationml.slide+xml"/>
  <Override PartName="/ppt/notesSlides/notesSlide29.xml" ContentType="application/vnd.openxmlformats-officedocument.presentationml.notesSlide+xml"/>
  <Override PartName="/ppt/slides/slide116.xml" ContentType="application/vnd.openxmlformats-officedocument.presentationml.slide+xml"/>
  <Override PartName="/ppt/slides/slide119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63.xml" ContentType="application/vnd.openxmlformats-officedocument.presentationml.slide+xml"/>
  <Override PartName="/ppt/slides/slide82.xml" ContentType="application/vnd.openxmlformats-officedocument.presentationml.slide+xml"/>
  <Override PartName="/ppt/slides/slide34.xml" ContentType="application/vnd.openxmlformats-officedocument.presentationml.slide+xml"/>
  <Override PartName="/ppt/slides/slide112.xml" ContentType="application/vnd.openxmlformats-officedocument.presentationml.slide+xml"/>
  <Override PartName="/ppt/slides/slide106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s/slide88.xml" ContentType="application/vnd.openxmlformats-officedocument.presentationml.slide+xml"/>
  <Override PartName="/ppt/theme/theme1.xml" ContentType="application/vnd.openxmlformats-officedocument.theme+xml"/>
  <Override PartName="/ppt/slides/slide99.xml" ContentType="application/vnd.openxmlformats-officedocument.presentationml.slide+xml"/>
  <Override PartName="/ppt/slides/slide109.xml" ContentType="application/vnd.openxmlformats-officedocument.presentationml.slide+xml"/>
  <Override PartName="/ppt/notesSlides/notesSlide59.xml" ContentType="application/vnd.openxmlformats-officedocument.presentationml.notesSlid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59.xml" ContentType="application/vnd.openxmlformats-officedocument.presentationml.slide+xml"/>
  <Override PartName="/ppt/slides/slide114.xml" ContentType="application/vnd.openxmlformats-officedocument.presentationml.slide+xml"/>
  <Override PartName="/ppt/slides/slide64.xml" ContentType="application/vnd.openxmlformats-officedocument.presentationml.slide+xml"/>
  <Override PartName="/ppt/notesSlides/notesSlide33.xml" ContentType="application/vnd.openxmlformats-officedocument.presentationml.notesSlide+xml"/>
  <Override PartName="/ppt/notesSlides/notesSlide46.xml" ContentType="application/vnd.openxmlformats-officedocument.presentationml.notesSlide+xml"/>
  <Override PartName="/ppt/slides/slide110.xml" ContentType="application/vnd.openxmlformats-officedocument.presentationml.slide+xml"/>
  <Override PartName="/ppt/slides/slide4.xml" ContentType="application/vnd.openxmlformats-officedocument.presentationml.slide+xml"/>
  <Override PartName="/ppt/notesSlides/notesSlide67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72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102.xml" ContentType="application/vnd.openxmlformats-officedocument.presentationml.slide+xml"/>
  <Override PartName="/ppt/slides/slide60.xml" ContentType="application/vnd.openxmlformats-officedocument.presentationml.slide+xml"/>
  <Override PartName="/ppt/slides/slide24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71.xml" ContentType="application/vnd.openxmlformats-officedocument.presentationml.slide+xml"/>
  <Override PartName="/ppt/slides/slide6.xml" ContentType="application/vnd.openxmlformats-officedocument.presentationml.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73" r:id="rId1"/>
  </p:sldMasterIdLst>
  <p:notesMasterIdLst>
    <p:notesMasterId r:id="rId134"/>
  </p:notesMasterIdLst>
  <p:sldIdLst>
    <p:sldId id="476" r:id="rId2"/>
    <p:sldId id="468" r:id="rId3"/>
    <p:sldId id="331" r:id="rId4"/>
    <p:sldId id="334" r:id="rId5"/>
    <p:sldId id="335" r:id="rId6"/>
    <p:sldId id="464" r:id="rId7"/>
    <p:sldId id="337" r:id="rId8"/>
    <p:sldId id="465" r:id="rId9"/>
    <p:sldId id="339" r:id="rId10"/>
    <p:sldId id="466" r:id="rId11"/>
    <p:sldId id="472" r:id="rId12"/>
    <p:sldId id="341" r:id="rId13"/>
    <p:sldId id="342" r:id="rId14"/>
    <p:sldId id="343" r:id="rId15"/>
    <p:sldId id="344" r:id="rId16"/>
    <p:sldId id="345" r:id="rId17"/>
    <p:sldId id="346" r:id="rId18"/>
    <p:sldId id="347" r:id="rId19"/>
    <p:sldId id="348" r:id="rId20"/>
    <p:sldId id="349" r:id="rId21"/>
    <p:sldId id="350" r:id="rId22"/>
    <p:sldId id="351" r:id="rId23"/>
    <p:sldId id="352" r:id="rId24"/>
    <p:sldId id="353" r:id="rId25"/>
    <p:sldId id="354" r:id="rId26"/>
    <p:sldId id="355" r:id="rId27"/>
    <p:sldId id="356" r:id="rId28"/>
    <p:sldId id="357" r:id="rId29"/>
    <p:sldId id="358" r:id="rId30"/>
    <p:sldId id="359" r:id="rId31"/>
    <p:sldId id="360" r:id="rId32"/>
    <p:sldId id="361" r:id="rId33"/>
    <p:sldId id="362" r:id="rId34"/>
    <p:sldId id="363" r:id="rId35"/>
    <p:sldId id="364" r:id="rId36"/>
    <p:sldId id="365" r:id="rId37"/>
    <p:sldId id="366" r:id="rId38"/>
    <p:sldId id="367" r:id="rId39"/>
    <p:sldId id="368" r:id="rId40"/>
    <p:sldId id="369" r:id="rId41"/>
    <p:sldId id="370" r:id="rId42"/>
    <p:sldId id="371" r:id="rId43"/>
    <p:sldId id="372" r:id="rId44"/>
    <p:sldId id="373" r:id="rId45"/>
    <p:sldId id="374" r:id="rId46"/>
    <p:sldId id="375" r:id="rId47"/>
    <p:sldId id="376" r:id="rId48"/>
    <p:sldId id="377" r:id="rId49"/>
    <p:sldId id="378" r:id="rId50"/>
    <p:sldId id="379" r:id="rId51"/>
    <p:sldId id="380" r:id="rId52"/>
    <p:sldId id="381" r:id="rId53"/>
    <p:sldId id="382" r:id="rId54"/>
    <p:sldId id="383" r:id="rId55"/>
    <p:sldId id="384" r:id="rId56"/>
    <p:sldId id="385" r:id="rId57"/>
    <p:sldId id="386" r:id="rId58"/>
    <p:sldId id="387" r:id="rId59"/>
    <p:sldId id="388" r:id="rId60"/>
    <p:sldId id="389" r:id="rId61"/>
    <p:sldId id="390" r:id="rId62"/>
    <p:sldId id="391" r:id="rId63"/>
    <p:sldId id="392" r:id="rId64"/>
    <p:sldId id="393" r:id="rId65"/>
    <p:sldId id="394" r:id="rId66"/>
    <p:sldId id="395" r:id="rId67"/>
    <p:sldId id="396" r:id="rId68"/>
    <p:sldId id="397" r:id="rId69"/>
    <p:sldId id="398" r:id="rId70"/>
    <p:sldId id="399" r:id="rId71"/>
    <p:sldId id="400" r:id="rId72"/>
    <p:sldId id="401" r:id="rId73"/>
    <p:sldId id="402" r:id="rId74"/>
    <p:sldId id="403" r:id="rId75"/>
    <p:sldId id="404" r:id="rId76"/>
    <p:sldId id="405" r:id="rId77"/>
    <p:sldId id="406" r:id="rId78"/>
    <p:sldId id="407" r:id="rId79"/>
    <p:sldId id="408" r:id="rId80"/>
    <p:sldId id="409" r:id="rId81"/>
    <p:sldId id="410" r:id="rId82"/>
    <p:sldId id="411" r:id="rId83"/>
    <p:sldId id="412" r:id="rId84"/>
    <p:sldId id="413" r:id="rId85"/>
    <p:sldId id="414" r:id="rId86"/>
    <p:sldId id="415" r:id="rId87"/>
    <p:sldId id="416" r:id="rId88"/>
    <p:sldId id="417" r:id="rId89"/>
    <p:sldId id="418" r:id="rId90"/>
    <p:sldId id="419" r:id="rId91"/>
    <p:sldId id="420" r:id="rId92"/>
    <p:sldId id="421" r:id="rId93"/>
    <p:sldId id="422" r:id="rId94"/>
    <p:sldId id="423" r:id="rId95"/>
    <p:sldId id="424" r:id="rId96"/>
    <p:sldId id="425" r:id="rId97"/>
    <p:sldId id="426" r:id="rId98"/>
    <p:sldId id="427" r:id="rId99"/>
    <p:sldId id="428" r:id="rId100"/>
    <p:sldId id="429" r:id="rId101"/>
    <p:sldId id="430" r:id="rId102"/>
    <p:sldId id="431" r:id="rId103"/>
    <p:sldId id="432" r:id="rId104"/>
    <p:sldId id="433" r:id="rId105"/>
    <p:sldId id="434" r:id="rId106"/>
    <p:sldId id="435" r:id="rId107"/>
    <p:sldId id="436" r:id="rId108"/>
    <p:sldId id="437" r:id="rId109"/>
    <p:sldId id="438" r:id="rId110"/>
    <p:sldId id="439" r:id="rId111"/>
    <p:sldId id="440" r:id="rId112"/>
    <p:sldId id="441" r:id="rId113"/>
    <p:sldId id="442" r:id="rId114"/>
    <p:sldId id="443" r:id="rId115"/>
    <p:sldId id="444" r:id="rId116"/>
    <p:sldId id="445" r:id="rId117"/>
    <p:sldId id="446" r:id="rId118"/>
    <p:sldId id="447" r:id="rId119"/>
    <p:sldId id="448" r:id="rId120"/>
    <p:sldId id="449" r:id="rId121"/>
    <p:sldId id="450" r:id="rId122"/>
    <p:sldId id="451" r:id="rId123"/>
    <p:sldId id="452" r:id="rId124"/>
    <p:sldId id="453" r:id="rId125"/>
    <p:sldId id="454" r:id="rId126"/>
    <p:sldId id="455" r:id="rId127"/>
    <p:sldId id="456" r:id="rId128"/>
    <p:sldId id="457" r:id="rId129"/>
    <p:sldId id="458" r:id="rId130"/>
    <p:sldId id="459" r:id="rId131"/>
    <p:sldId id="460" r:id="rId132"/>
    <p:sldId id="463" r:id="rId13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Darko Odic" initials="DO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useTimings="0">
    <p:present/>
    <p:sldAll/>
    <p:penClr>
      <a:prstClr val="red"/>
    </p:penClr>
    <p:extLst>
      <p:ext uri="{EC167BDD-8182-4AB7-AECC-EB403E3ABB37}">
        <p14:laserClr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  </p:ext>
    </p:extLst>
  </p:showPr>
  <p:clrMru>
    <a:srgbClr val="00FF00"/>
    <a:srgbClr val="EF1921"/>
    <a:srgbClr val="FFFF00"/>
    <a:srgbClr val="9BBB58"/>
    <a:srgbClr val="57FFFF"/>
    <a:srgbClr val="00FFFF"/>
    <a:srgbClr val="F5FB05"/>
    <a:srgbClr val="3366FF"/>
    <a:srgbClr val="FF0000"/>
    <a:srgbClr val="FFFFFF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9375" autoAdjust="0"/>
    <p:restoredTop sz="85445" autoAdjust="0"/>
  </p:normalViewPr>
  <p:slideViewPr>
    <p:cSldViewPr>
      <p:cViewPr>
        <p:scale>
          <a:sx n="66" d="100"/>
          <a:sy n="66" d="100"/>
        </p:scale>
        <p:origin x="-2304" y="-9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slide" Target="slides/slide63.xml"/><Relationship Id="rId121" Type="http://schemas.openxmlformats.org/officeDocument/2006/relationships/slide" Target="slides/slide120.xml"/><Relationship Id="rId133" Type="http://schemas.openxmlformats.org/officeDocument/2006/relationships/slide" Target="slides/slide132.xml"/><Relationship Id="rId60" Type="http://schemas.openxmlformats.org/officeDocument/2006/relationships/slide" Target="slides/slide59.xml"/><Relationship Id="rId70" Type="http://schemas.openxmlformats.org/officeDocument/2006/relationships/slide" Target="slides/slide69.xml"/><Relationship Id="rId94" Type="http://schemas.openxmlformats.org/officeDocument/2006/relationships/slide" Target="slides/slide93.xml"/><Relationship Id="rId7" Type="http://schemas.openxmlformats.org/officeDocument/2006/relationships/slide" Target="slides/slide6.xml"/><Relationship Id="rId74" Type="http://schemas.openxmlformats.org/officeDocument/2006/relationships/slide" Target="slides/slide73.xml"/><Relationship Id="rId102" Type="http://schemas.openxmlformats.org/officeDocument/2006/relationships/slide" Target="slides/slide101.xml"/><Relationship Id="rId25" Type="http://schemas.openxmlformats.org/officeDocument/2006/relationships/slide" Target="slides/slide24.xml"/><Relationship Id="rId106" Type="http://schemas.openxmlformats.org/officeDocument/2006/relationships/slide" Target="slides/slide105.xml"/><Relationship Id="rId122" Type="http://schemas.openxmlformats.org/officeDocument/2006/relationships/slide" Target="slides/slide121.xml"/><Relationship Id="rId116" Type="http://schemas.openxmlformats.org/officeDocument/2006/relationships/slide" Target="slides/slide115.xml"/><Relationship Id="rId119" Type="http://schemas.openxmlformats.org/officeDocument/2006/relationships/slide" Target="slides/slide118.xml"/><Relationship Id="rId96" Type="http://schemas.openxmlformats.org/officeDocument/2006/relationships/slide" Target="slides/slide95.xml"/><Relationship Id="rId10" Type="http://schemas.openxmlformats.org/officeDocument/2006/relationships/slide" Target="slides/slide9.xml"/><Relationship Id="rId138" Type="http://schemas.openxmlformats.org/officeDocument/2006/relationships/viewProps" Target="viewProps.xml"/><Relationship Id="rId50" Type="http://schemas.openxmlformats.org/officeDocument/2006/relationships/slide" Target="slides/slide49.xml"/><Relationship Id="rId118" Type="http://schemas.openxmlformats.org/officeDocument/2006/relationships/slide" Target="slides/slide117.xml"/><Relationship Id="rId128" Type="http://schemas.openxmlformats.org/officeDocument/2006/relationships/slide" Target="slides/slide127.xml"/><Relationship Id="rId17" Type="http://schemas.openxmlformats.org/officeDocument/2006/relationships/slide" Target="slides/slide16.xml"/><Relationship Id="rId107" Type="http://schemas.openxmlformats.org/officeDocument/2006/relationships/slide" Target="slides/slide106.xml"/><Relationship Id="rId71" Type="http://schemas.openxmlformats.org/officeDocument/2006/relationships/slide" Target="slides/slide70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89" Type="http://schemas.openxmlformats.org/officeDocument/2006/relationships/slide" Target="slides/slide88.xml"/><Relationship Id="rId114" Type="http://schemas.openxmlformats.org/officeDocument/2006/relationships/slide" Target="slides/slide113.xml"/><Relationship Id="rId88" Type="http://schemas.openxmlformats.org/officeDocument/2006/relationships/slide" Target="slides/slide87.xml"/><Relationship Id="rId82" Type="http://schemas.openxmlformats.org/officeDocument/2006/relationships/slide" Target="slides/slide81.xml"/><Relationship Id="rId124" Type="http://schemas.openxmlformats.org/officeDocument/2006/relationships/slide" Target="slides/slide123.xml"/><Relationship Id="rId69" Type="http://schemas.openxmlformats.org/officeDocument/2006/relationships/slide" Target="slides/slide6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140" Type="http://schemas.openxmlformats.org/officeDocument/2006/relationships/tableStyles" Target="tableStyles.xml"/><Relationship Id="rId72" Type="http://schemas.openxmlformats.org/officeDocument/2006/relationships/slide" Target="slides/slide71.xml"/><Relationship Id="rId35" Type="http://schemas.openxmlformats.org/officeDocument/2006/relationships/slide" Target="slides/slide34.xml"/><Relationship Id="rId75" Type="http://schemas.openxmlformats.org/officeDocument/2006/relationships/slide" Target="slides/slide74.xml"/><Relationship Id="rId80" Type="http://schemas.openxmlformats.org/officeDocument/2006/relationships/slide" Target="slides/slide79.xml"/><Relationship Id="rId31" Type="http://schemas.openxmlformats.org/officeDocument/2006/relationships/slide" Target="slides/slide30.xml"/><Relationship Id="rId62" Type="http://schemas.openxmlformats.org/officeDocument/2006/relationships/slide" Target="slides/slide61.xml"/><Relationship Id="rId79" Type="http://schemas.openxmlformats.org/officeDocument/2006/relationships/slide" Target="slides/slide78.xml"/><Relationship Id="rId97" Type="http://schemas.openxmlformats.org/officeDocument/2006/relationships/slide" Target="slides/slide96.xml"/><Relationship Id="rId111" Type="http://schemas.openxmlformats.org/officeDocument/2006/relationships/slide" Target="slides/slide110.xml"/><Relationship Id="rId98" Type="http://schemas.openxmlformats.org/officeDocument/2006/relationships/slide" Target="slides/slide97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132" Type="http://schemas.openxmlformats.org/officeDocument/2006/relationships/slide" Target="slides/slide131.xml"/><Relationship Id="rId32" Type="http://schemas.openxmlformats.org/officeDocument/2006/relationships/slide" Target="slides/slide31.xml"/><Relationship Id="rId13" Type="http://schemas.openxmlformats.org/officeDocument/2006/relationships/slide" Target="slides/slide12.xml"/><Relationship Id="rId52" Type="http://schemas.openxmlformats.org/officeDocument/2006/relationships/slide" Target="slides/slide51.xml"/><Relationship Id="rId54" Type="http://schemas.openxmlformats.org/officeDocument/2006/relationships/slide" Target="slides/slide53.xml"/><Relationship Id="rId101" Type="http://schemas.openxmlformats.org/officeDocument/2006/relationships/slide" Target="slides/slide100.xml"/><Relationship Id="rId23" Type="http://schemas.openxmlformats.org/officeDocument/2006/relationships/slide" Target="slides/slide22.xml"/><Relationship Id="rId136" Type="http://schemas.openxmlformats.org/officeDocument/2006/relationships/commentAuthors" Target="commentAuthors.xml"/><Relationship Id="rId61" Type="http://schemas.openxmlformats.org/officeDocument/2006/relationships/slide" Target="slides/slide60.xml"/><Relationship Id="rId53" Type="http://schemas.openxmlformats.org/officeDocument/2006/relationships/slide" Target="slides/slide52.xml"/><Relationship Id="rId84" Type="http://schemas.openxmlformats.org/officeDocument/2006/relationships/slide" Target="slides/slide83.xml"/><Relationship Id="rId30" Type="http://schemas.openxmlformats.org/officeDocument/2006/relationships/slide" Target="slides/slide29.xml"/><Relationship Id="rId29" Type="http://schemas.openxmlformats.org/officeDocument/2006/relationships/slide" Target="slides/slide28.xml"/><Relationship Id="rId83" Type="http://schemas.openxmlformats.org/officeDocument/2006/relationships/slide" Target="slides/slide8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22" Type="http://schemas.openxmlformats.org/officeDocument/2006/relationships/slide" Target="slides/slide21.xml"/><Relationship Id="rId95" Type="http://schemas.openxmlformats.org/officeDocument/2006/relationships/slide" Target="slides/slide94.xml"/><Relationship Id="rId39" Type="http://schemas.openxmlformats.org/officeDocument/2006/relationships/slide" Target="slides/slide38.xml"/><Relationship Id="rId43" Type="http://schemas.openxmlformats.org/officeDocument/2006/relationships/slide" Target="slides/slide42.xml"/><Relationship Id="rId104" Type="http://schemas.openxmlformats.org/officeDocument/2006/relationships/slide" Target="slides/slide103.xml"/><Relationship Id="rId130" Type="http://schemas.openxmlformats.org/officeDocument/2006/relationships/slide" Target="slides/slide129.xml"/><Relationship Id="rId90" Type="http://schemas.openxmlformats.org/officeDocument/2006/relationships/slide" Target="slides/slide89.xml"/><Relationship Id="rId77" Type="http://schemas.openxmlformats.org/officeDocument/2006/relationships/slide" Target="slides/slide76.xml"/><Relationship Id="rId63" Type="http://schemas.openxmlformats.org/officeDocument/2006/relationships/slide" Target="slides/slide62.xml"/><Relationship Id="rId85" Type="http://schemas.openxmlformats.org/officeDocument/2006/relationships/slide" Target="slides/slide84.xml"/><Relationship Id="rId105" Type="http://schemas.openxmlformats.org/officeDocument/2006/relationships/slide" Target="slides/slide104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99" Type="http://schemas.openxmlformats.org/officeDocument/2006/relationships/slide" Target="slides/slide98.xml"/><Relationship Id="rId14" Type="http://schemas.openxmlformats.org/officeDocument/2006/relationships/slide" Target="slides/slide13.xml"/><Relationship Id="rId103" Type="http://schemas.openxmlformats.org/officeDocument/2006/relationships/slide" Target="slides/slide102.xml"/><Relationship Id="rId127" Type="http://schemas.openxmlformats.org/officeDocument/2006/relationships/slide" Target="slides/slide126.xml"/><Relationship Id="rId92" Type="http://schemas.openxmlformats.org/officeDocument/2006/relationships/slide" Target="slides/slide91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42" Type="http://schemas.openxmlformats.org/officeDocument/2006/relationships/slide" Target="slides/slide41.xml"/><Relationship Id="rId73" Type="http://schemas.openxmlformats.org/officeDocument/2006/relationships/slide" Target="slides/slide72.xml"/><Relationship Id="rId87" Type="http://schemas.openxmlformats.org/officeDocument/2006/relationships/slide" Target="slides/slide86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117" Type="http://schemas.openxmlformats.org/officeDocument/2006/relationships/slide" Target="slides/slide116.xml"/><Relationship Id="rId129" Type="http://schemas.openxmlformats.org/officeDocument/2006/relationships/slide" Target="slides/slide128.xml"/><Relationship Id="rId134" Type="http://schemas.openxmlformats.org/officeDocument/2006/relationships/notesMaster" Target="notesMasters/notesMaster1.xml"/><Relationship Id="rId112" Type="http://schemas.openxmlformats.org/officeDocument/2006/relationships/slide" Target="slides/slide111.xml"/><Relationship Id="rId19" Type="http://schemas.openxmlformats.org/officeDocument/2006/relationships/slide" Target="slides/slide18.xml"/><Relationship Id="rId120" Type="http://schemas.openxmlformats.org/officeDocument/2006/relationships/slide" Target="slides/slide119.xml"/><Relationship Id="rId126" Type="http://schemas.openxmlformats.org/officeDocument/2006/relationships/slide" Target="slides/slide125.xml"/><Relationship Id="rId57" Type="http://schemas.openxmlformats.org/officeDocument/2006/relationships/slide" Target="slides/slide56.xml"/><Relationship Id="rId109" Type="http://schemas.openxmlformats.org/officeDocument/2006/relationships/slide" Target="slides/slide108.xml"/><Relationship Id="rId46" Type="http://schemas.openxmlformats.org/officeDocument/2006/relationships/slide" Target="slides/slide45.xml"/><Relationship Id="rId86" Type="http://schemas.openxmlformats.org/officeDocument/2006/relationships/slide" Target="slides/slide85.xml"/><Relationship Id="rId59" Type="http://schemas.openxmlformats.org/officeDocument/2006/relationships/slide" Target="slides/slide58.xml"/><Relationship Id="rId51" Type="http://schemas.openxmlformats.org/officeDocument/2006/relationships/slide" Target="slides/slide50.xml"/><Relationship Id="rId66" Type="http://schemas.openxmlformats.org/officeDocument/2006/relationships/slide" Target="slides/slide65.xml"/><Relationship Id="rId55" Type="http://schemas.openxmlformats.org/officeDocument/2006/relationships/slide" Target="slides/slide54.xml"/><Relationship Id="rId34" Type="http://schemas.openxmlformats.org/officeDocument/2006/relationships/slide" Target="slides/slide33.xml"/><Relationship Id="rId81" Type="http://schemas.openxmlformats.org/officeDocument/2006/relationships/slide" Target="slides/slide80.xml"/><Relationship Id="rId40" Type="http://schemas.openxmlformats.org/officeDocument/2006/relationships/slide" Target="slides/slide39.xml"/><Relationship Id="rId135" Type="http://schemas.openxmlformats.org/officeDocument/2006/relationships/printerSettings" Target="printerSettings/printerSettings1.bin"/><Relationship Id="rId36" Type="http://schemas.openxmlformats.org/officeDocument/2006/relationships/slide" Target="slides/slide35.xml"/><Relationship Id="rId125" Type="http://schemas.openxmlformats.org/officeDocument/2006/relationships/slide" Target="slides/slide124.xml"/><Relationship Id="rId139" Type="http://schemas.openxmlformats.org/officeDocument/2006/relationships/theme" Target="theme/theme1.xml"/><Relationship Id="rId76" Type="http://schemas.openxmlformats.org/officeDocument/2006/relationships/slide" Target="slides/slide75.xml"/><Relationship Id="rId8" Type="http://schemas.openxmlformats.org/officeDocument/2006/relationships/slide" Target="slides/slide7.xml"/><Relationship Id="rId65" Type="http://schemas.openxmlformats.org/officeDocument/2006/relationships/slide" Target="slides/slide64.xml"/><Relationship Id="rId67" Type="http://schemas.openxmlformats.org/officeDocument/2006/relationships/slide" Target="slides/slide66.xml"/><Relationship Id="rId37" Type="http://schemas.openxmlformats.org/officeDocument/2006/relationships/slide" Target="slides/slide36.xml"/><Relationship Id="rId110" Type="http://schemas.openxmlformats.org/officeDocument/2006/relationships/slide" Target="slides/slide109.xml"/><Relationship Id="rId113" Type="http://schemas.openxmlformats.org/officeDocument/2006/relationships/slide" Target="slides/slide112.xml"/><Relationship Id="rId12" Type="http://schemas.openxmlformats.org/officeDocument/2006/relationships/slide" Target="slides/slide11.xml"/><Relationship Id="rId108" Type="http://schemas.openxmlformats.org/officeDocument/2006/relationships/slide" Target="slides/slide107.xml"/><Relationship Id="rId137" Type="http://schemas.openxmlformats.org/officeDocument/2006/relationships/presProps" Target="presProps.xml"/><Relationship Id="rId3" Type="http://schemas.openxmlformats.org/officeDocument/2006/relationships/slide" Target="slides/slide2.xml"/><Relationship Id="rId123" Type="http://schemas.openxmlformats.org/officeDocument/2006/relationships/slide" Target="slides/slide122.xml"/><Relationship Id="rId26" Type="http://schemas.openxmlformats.org/officeDocument/2006/relationships/slide" Target="slides/slide25.xml"/><Relationship Id="rId100" Type="http://schemas.openxmlformats.org/officeDocument/2006/relationships/slide" Target="slides/slide99.xml"/><Relationship Id="rId11" Type="http://schemas.openxmlformats.org/officeDocument/2006/relationships/slide" Target="slides/slide10.xml"/><Relationship Id="rId68" Type="http://schemas.openxmlformats.org/officeDocument/2006/relationships/slide" Target="slides/slide67.xml"/><Relationship Id="rId115" Type="http://schemas.openxmlformats.org/officeDocument/2006/relationships/slide" Target="slides/slide114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91" Type="http://schemas.openxmlformats.org/officeDocument/2006/relationships/slide" Target="slides/slide90.xml"/><Relationship Id="rId93" Type="http://schemas.openxmlformats.org/officeDocument/2006/relationships/slide" Target="slides/slide92.xml"/><Relationship Id="rId131" Type="http://schemas.openxmlformats.org/officeDocument/2006/relationships/slide" Target="slides/slide130.xml"/><Relationship Id="rId78" Type="http://schemas.openxmlformats.org/officeDocument/2006/relationships/slide" Target="slides/slide77.xml"/><Relationship Id="rId15" Type="http://schemas.openxmlformats.org/officeDocument/2006/relationships/slide" Target="slides/slide14.xml"/><Relationship Id="rId21" Type="http://schemas.openxmlformats.org/officeDocument/2006/relationships/slide" Target="slides/slide2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新細明體" charset="-120"/>
              </a:defRPr>
            </a:lvl1pPr>
          </a:lstStyle>
          <a:p>
            <a:pPr>
              <a:defRPr/>
            </a:pPr>
            <a:fld id="{CD92BEA2-9EC5-E146-9E01-34094197D60D}" type="slidenum">
              <a:rPr lang="zh-TW" altLang="en-US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923942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9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1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903406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1512_SC-BY-1.jpg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21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1512_NSC-BY-1.jpg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23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1416_SC-BY-1.jpg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25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1612_NSC-BY-1.jpg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27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1112_NSC-BY-1.jpg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29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1224_SC-BY-1.jpg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31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1112_SC-BY-1.jpg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33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1812_NSC-YB-1.jpg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35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2412_SC-YB-1.jpg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37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1416_NSC-BY-1.jpg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39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1812_practice2.jpg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4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1216_SC-BY-1.jpg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41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1216_NSC-YB-1.jpg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43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1214_NSC-BY-1.jpg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45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46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8350747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1614_NSC-BY-1.jpg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47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1211_SC-BY-1.jpg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49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1211_SC-YB-1.jpg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51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1215_NSC-BY-1.jpg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53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1215_NSC-YB-1.jpg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55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1718_NSC-BY-1.jpg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57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2412_practice.jpg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6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1110_SC-YB-1.jpg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59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1812_NSC-BY-1.jpg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61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1314_SC-BY-1.jpg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63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1218_NSC-YB-1.jpg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65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1614_NSC-YB-1.jpg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67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1314_SC-YB-1.jpg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69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1110_SC-BY-1.jpg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71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1413_SC-BY-1.jpg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73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1512_SC-YB-1.jpg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75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1314_NSC-BY-1.jpg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77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1612_practice2.jpg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8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1612_SC-YB-1.jpg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79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1215_SC-BY-1.jpg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81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1412_NSC-BY-1.jpg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83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1214_SC-YB-1.jpg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85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1612_SC-BY-1.jpg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87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2412_SC-BY-1.jpg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89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1413_NSC-YB-1.jpg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91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1216_NSC-BY-1.jpg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93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1412_NSC-YB-1.jpg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95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1110_NSC-BY-1.jpg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97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1218_practice.jpg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10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1812_SC-BY-1.jpg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99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100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72969324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1214_SC-BY-1.jpg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101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1218_SC-BY-1.jpg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103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1413_NSC-BY-1.jpg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105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1211_NSC-BY-1.jpg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107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1224_NSC-BY-1.jpg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109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1718_NSC-YB-1.jpg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111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1817_NSC-BY-1.jpg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113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1614_SC-BY-1.jpg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115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1011_SC-BY-1.jpg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13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1416_SC-YB-1.jpg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117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1011_NSC-BY-1.jpg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119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1218_NSC-BY-1.jpg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121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1218_SC-YB-1.jpg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123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1817_SC-BY-1.jpg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125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2412_NSC-BY-1.jpg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127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1817_SC-YB-1.jpg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129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1412_SC-BY-1.jpg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131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1011_NSC-YB-1.jpg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15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1224_NSC-YB-1.jpg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17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Times" charset="0"/>
                <a:ea typeface="ＭＳ Ｐゴシック" charset="-128"/>
                <a:cs typeface="ＭＳ Ｐゴシック" charset="-128"/>
              </a:rPr>
              <a:t>1112_NSC-YB-1.jpg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D92BEA2-9EC5-E146-9E01-34094197D60D}" type="slidenum">
              <a:rPr lang="zh-TW" altLang="en-US" smtClean="0"/>
              <a:pPr>
                <a:defRPr/>
              </a:pPr>
              <a:t>19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1929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52594F-68D2-AE40-986E-56F693C26646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82733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79B5C5-C099-7A49-9CF0-7E78CE2A7BD9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11251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593493-280D-5747-AA5D-F92784F4B0E6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52601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BD17B1-E1DB-7046-9307-9C7626499598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61600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763B2-8D03-D345-8E87-F1DA7E867358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49445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AFA3F2-012A-0745-A2DE-3A53BEC18124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30204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4D60B6-4E82-7742-B43C-3E61F22A133D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59658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983907-9B13-E441-94EB-FF81CDD49DBF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40153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E347FD-BAEF-0D43-9B07-0CCC3EBAB2DC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26224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948DF2-5C1A-9343-A120-2EBE5D31A764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41443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C0FC75-58B2-C649-ADF2-97915C80F251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90828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D8E8064-8D89-9C47-8C20-FF6DE76017ED}" type="slidenum">
              <a:rPr lang="zh-TW" altLang="en-US" smtClean="0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26119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3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3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3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3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3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3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3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3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3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3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3" Type="http://schemas.openxmlformats.org/officeDocument/2006/relationships/image" Target="../media/image61.jpeg"/><Relationship Id="rId1" Type="http://schemas.openxmlformats.org/officeDocument/2006/relationships/slideLayout" Target="../slideLayouts/slideLayout7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3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3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3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3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3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3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3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85800"/>
            <a:ext cx="7772400" cy="5638800"/>
          </a:xfrm>
        </p:spPr>
        <p:txBody>
          <a:bodyPr>
            <a:normAutofit fontScale="90000"/>
          </a:bodyPr>
          <a:lstStyle/>
          <a:p>
            <a:pPr marL="114300" indent="0"/>
            <a:r>
              <a:rPr lang="en-US" dirty="0">
                <a:latin typeface="Mongolian Baiti" pitchFamily="66" charset="0"/>
                <a:cs typeface="Mongolian Baiti" pitchFamily="66" charset="0"/>
              </a:rPr>
              <a:t/>
            </a:r>
            <a:br>
              <a:rPr lang="en-US" dirty="0">
                <a:latin typeface="Mongolian Baiti" pitchFamily="66" charset="0"/>
                <a:cs typeface="Mongolian Baiti" pitchFamily="66" charset="0"/>
              </a:rPr>
            </a:br>
            <a:r>
              <a:rPr lang="en-US" dirty="0">
                <a:latin typeface="Mongolian Baiti" pitchFamily="66" charset="0"/>
                <a:cs typeface="Mongolian Baiti" pitchFamily="66" charset="0"/>
              </a:rPr>
              <a:t>Put away </a:t>
            </a:r>
            <a:r>
              <a:rPr lang="en-US" b="1" u="sng">
                <a:latin typeface="Mongolian Baiti" pitchFamily="66" charset="0"/>
                <a:cs typeface="Mongolian Baiti" pitchFamily="66" charset="0"/>
              </a:rPr>
              <a:t>EVERYTHING</a:t>
            </a:r>
            <a:r>
              <a:rPr lang="en-US" smtClean="0">
                <a:latin typeface="Mongolian Baiti" pitchFamily="66" charset="0"/>
                <a:cs typeface="Mongolian Baiti" pitchFamily="66" charset="0"/>
              </a:rPr>
              <a:t> </a:t>
            </a:r>
            <a:br>
              <a:rPr lang="en-US" smtClean="0">
                <a:latin typeface="Mongolian Baiti" pitchFamily="66" charset="0"/>
                <a:cs typeface="Mongolian Baiti" pitchFamily="66" charset="0"/>
              </a:rPr>
            </a:br>
            <a:r>
              <a:rPr lang="en-US" smtClean="0">
                <a:latin typeface="Mongolian Baiti" pitchFamily="66" charset="0"/>
                <a:cs typeface="Mongolian Baiti" pitchFamily="66" charset="0"/>
              </a:rPr>
              <a:t>except </a:t>
            </a:r>
            <a:r>
              <a:rPr lang="en-US" dirty="0">
                <a:latin typeface="Mongolian Baiti" pitchFamily="66" charset="0"/>
                <a:cs typeface="Mongolian Baiti" pitchFamily="66" charset="0"/>
              </a:rPr>
              <a:t>a pen (no pencils).</a:t>
            </a:r>
            <a:br>
              <a:rPr lang="en-US" dirty="0">
                <a:latin typeface="Mongolian Baiti" pitchFamily="66" charset="0"/>
                <a:cs typeface="Mongolian Baiti" pitchFamily="66" charset="0"/>
              </a:rPr>
            </a:br>
            <a:r>
              <a:rPr lang="en-US" dirty="0" smtClean="0">
                <a:latin typeface="Mongolian Baiti" pitchFamily="66" charset="0"/>
                <a:cs typeface="Mongolian Baiti" pitchFamily="66" charset="0"/>
              </a:rPr>
              <a:t/>
            </a:r>
            <a:br>
              <a:rPr lang="en-US" dirty="0" smtClean="0">
                <a:latin typeface="Mongolian Baiti" pitchFamily="66" charset="0"/>
                <a:cs typeface="Mongolian Baiti" pitchFamily="66" charset="0"/>
              </a:rPr>
            </a:br>
            <a:r>
              <a:rPr lang="en-US" dirty="0" smtClean="0">
                <a:latin typeface="Mongolian Baiti" pitchFamily="66" charset="0"/>
                <a:cs typeface="Mongolian Baiti" pitchFamily="66" charset="0"/>
              </a:rPr>
              <a:t>Turn </a:t>
            </a:r>
            <a:r>
              <a:rPr lang="en-US" b="1" u="sng" dirty="0">
                <a:latin typeface="Mongolian Baiti" pitchFamily="66" charset="0"/>
                <a:cs typeface="Mongolian Baiti" pitchFamily="66" charset="0"/>
              </a:rPr>
              <a:t>off</a:t>
            </a:r>
            <a:r>
              <a:rPr lang="en-US" dirty="0">
                <a:latin typeface="Mongolian Baiti" pitchFamily="66" charset="0"/>
                <a:cs typeface="Mongolian Baiti" pitchFamily="66" charset="0"/>
              </a:rPr>
              <a:t> your phone</a:t>
            </a:r>
            <a:r>
              <a:rPr lang="en-US" dirty="0" smtClean="0">
                <a:latin typeface="Mongolian Baiti" pitchFamily="66" charset="0"/>
                <a:cs typeface="Mongolian Baiti" pitchFamily="66" charset="0"/>
              </a:rPr>
              <a:t> </a:t>
            </a:r>
            <a:br>
              <a:rPr lang="en-US" dirty="0" smtClean="0">
                <a:latin typeface="Mongolian Baiti" pitchFamily="66" charset="0"/>
                <a:cs typeface="Mongolian Baiti" pitchFamily="66" charset="0"/>
              </a:rPr>
            </a:br>
            <a:r>
              <a:rPr lang="en-US" dirty="0" smtClean="0">
                <a:latin typeface="Mongolian Baiti" pitchFamily="66" charset="0"/>
                <a:cs typeface="Mongolian Baiti" pitchFamily="66" charset="0"/>
              </a:rPr>
              <a:t>(</a:t>
            </a:r>
            <a:r>
              <a:rPr lang="en-US" dirty="0">
                <a:latin typeface="Mongolian Baiti" pitchFamily="66" charset="0"/>
                <a:cs typeface="Mongolian Baiti" pitchFamily="66" charset="0"/>
              </a:rPr>
              <a:t>not on silent – off)</a:t>
            </a:r>
            <a:br>
              <a:rPr lang="en-US" dirty="0">
                <a:latin typeface="Mongolian Baiti" pitchFamily="66" charset="0"/>
                <a:cs typeface="Mongolian Baiti" pitchFamily="66" charset="0"/>
              </a:rPr>
            </a:br>
            <a:r>
              <a:rPr lang="en-US" dirty="0">
                <a:latin typeface="Mongolian Baiti" pitchFamily="66" charset="0"/>
                <a:cs typeface="Mongolian Baiti" pitchFamily="66" charset="0"/>
              </a:rPr>
              <a:t/>
            </a:r>
            <a:br>
              <a:rPr lang="en-US" dirty="0">
                <a:latin typeface="Mongolian Baiti" pitchFamily="66" charset="0"/>
                <a:cs typeface="Mongolian Baiti" pitchFamily="66" charset="0"/>
              </a:rPr>
            </a:br>
            <a:r>
              <a:rPr lang="en-US" dirty="0">
                <a:latin typeface="Mongolian Baiti" pitchFamily="66" charset="0"/>
                <a:cs typeface="Mongolian Baiti" pitchFamily="66" charset="0"/>
              </a:rPr>
              <a:t>Make yourself comfortable.</a:t>
            </a:r>
            <a:r>
              <a:rPr lang="en-US" dirty="0" smtClean="0">
                <a:latin typeface="Mongolian Baiti" pitchFamily="66" charset="0"/>
                <a:cs typeface="Mongolian Baiti" pitchFamily="66" charset="0"/>
              </a:rPr>
              <a:t> </a:t>
            </a:r>
            <a:br>
              <a:rPr lang="en-US" dirty="0" smtClean="0">
                <a:latin typeface="Mongolian Baiti" pitchFamily="66" charset="0"/>
                <a:cs typeface="Mongolian Baiti" pitchFamily="66" charset="0"/>
              </a:rPr>
            </a:br>
            <a:r>
              <a:rPr lang="en-US" dirty="0" smtClean="0">
                <a:latin typeface="Mongolian Baiti" pitchFamily="66" charset="0"/>
                <a:cs typeface="Mongolian Baiti" pitchFamily="66" charset="0"/>
              </a:rPr>
              <a:t>This </a:t>
            </a:r>
            <a:r>
              <a:rPr lang="en-US" dirty="0">
                <a:latin typeface="Mongolian Baiti" pitchFamily="66" charset="0"/>
                <a:cs typeface="Mongolian Baiti" pitchFamily="66" charset="0"/>
              </a:rPr>
              <a:t>will be </a:t>
            </a:r>
            <a:r>
              <a:rPr lang="en-US" dirty="0" smtClean="0">
                <a:latin typeface="Mongolian Baiti" pitchFamily="66" charset="0"/>
                <a:cs typeface="Mongolian Baiti" pitchFamily="66" charset="0"/>
              </a:rPr>
              <a:t>fun.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9376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-725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19945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#45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#46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#47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#48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#49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8629" y="1752600"/>
            <a:ext cx="830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Rockwell Condensed" pitchFamily="18" charset="0"/>
              </a:rPr>
              <a:t>Now we will start the real task.</a:t>
            </a:r>
            <a:endParaRPr lang="en-US" sz="28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8628" y="2503921"/>
            <a:ext cx="8305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Rockwell Condensed" pitchFamily="18" charset="0"/>
              </a:rPr>
              <a:t>Take out the answer sheet and fill in your name and today’s date.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2343" y="3810000"/>
            <a:ext cx="8305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Rockwell Condensed" pitchFamily="18" charset="0"/>
              </a:rPr>
              <a:t>For every trial, circle “Blue” or “Yellow” corresponding to whether Blue or Yellow had more dots. If you are unsure – take a guess. Make sure that you have an answer for every trial.</a:t>
            </a:r>
            <a:endParaRPr lang="en-US" sz="28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6057" y="381000"/>
            <a:ext cx="830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 smtClean="0">
                <a:solidFill>
                  <a:schemeClr val="bg1"/>
                </a:solidFill>
                <a:latin typeface="Rockwell Condensed" pitchFamily="18" charset="0"/>
              </a:rPr>
              <a:t>Blue and Yellow Dots</a:t>
            </a:r>
            <a:endParaRPr lang="en-US" sz="4400" b="1" u="sng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8590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#50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#51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#52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#53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#54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#1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5523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#55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#56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#57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#58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#59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-7620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38617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#60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76400" y="2819400"/>
            <a:ext cx="6172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All Done!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4888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#2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#3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56000" y="2630898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#4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8629" y="1752600"/>
            <a:ext cx="830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Rockwell Condensed" pitchFamily="18" charset="0"/>
              </a:rPr>
              <a:t>You will see some </a:t>
            </a:r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Rockwell Condensed" pitchFamily="18" charset="0"/>
              </a:rPr>
              <a:t>blue</a:t>
            </a:r>
            <a:r>
              <a:rPr lang="en-US" sz="2800" b="1" dirty="0" smtClean="0">
                <a:solidFill>
                  <a:schemeClr val="bg1"/>
                </a:solidFill>
                <a:latin typeface="Rockwell Condensed" pitchFamily="18" charset="0"/>
              </a:rPr>
              <a:t> and </a:t>
            </a:r>
            <a:r>
              <a:rPr lang="en-US" sz="2800" b="1" dirty="0" smtClean="0">
                <a:solidFill>
                  <a:srgbClr val="FFFF00"/>
                </a:solidFill>
                <a:latin typeface="Rockwell Condensed" pitchFamily="18" charset="0"/>
              </a:rPr>
              <a:t>yellow</a:t>
            </a:r>
            <a:r>
              <a:rPr lang="en-US" sz="2800" b="1" dirty="0" smtClean="0">
                <a:solidFill>
                  <a:schemeClr val="bg1"/>
                </a:solidFill>
                <a:latin typeface="Rockwell Condensed" pitchFamily="18" charset="0"/>
              </a:rPr>
              <a:t> dots on the screen.</a:t>
            </a:r>
            <a:endParaRPr lang="en-US" sz="28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3084493"/>
            <a:ext cx="8305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Rockwell Condensed" pitchFamily="18" charset="0"/>
              </a:rPr>
              <a:t>You have to judge whether more of the dots are blue or yellow.</a:t>
            </a:r>
            <a:endParaRPr lang="en-US" sz="28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3314" y="4572000"/>
            <a:ext cx="8305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Rockwell Condensed" pitchFamily="18" charset="0"/>
              </a:rPr>
              <a:t>The dots will only be up for a small amount of time. You won’t be able to count. Just use your gut-sense of number to judge which set has more dots.</a:t>
            </a:r>
            <a:endParaRPr lang="en-US" sz="28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6057" y="381000"/>
            <a:ext cx="830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 smtClean="0">
                <a:solidFill>
                  <a:schemeClr val="bg1"/>
                </a:solidFill>
                <a:latin typeface="Rockwell Condensed" pitchFamily="18" charset="0"/>
              </a:rPr>
              <a:t>Blue and Yellow Dots</a:t>
            </a:r>
            <a:endParaRPr lang="en-US" sz="4400" b="1" u="sng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24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#5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#6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#7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#8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#9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67000" y="2518320"/>
            <a:ext cx="412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Practice Trial #1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6529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#10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#11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#12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#13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#14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-725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9907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#15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#16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#17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#18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#19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67000" y="2518320"/>
            <a:ext cx="412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Practice Trial #2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6171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#20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#21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#22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#23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#24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-725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19945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#25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#26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#27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#28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#29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67000" y="2518320"/>
            <a:ext cx="412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Practice Trial #3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3603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#30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#31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#32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#33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#34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-725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19945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#35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#36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#37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#38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#39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67000" y="2518320"/>
            <a:ext cx="412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Practice Trial #4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4741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#40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#41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#42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#43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81400" y="2598241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  <a:latin typeface="Rockwell Condensed" pitchFamily="18" charset="0"/>
              </a:rPr>
              <a:t>Trial #44</a:t>
            </a:r>
            <a:endParaRPr lang="en-US" sz="4400" b="1" dirty="0">
              <a:solidFill>
                <a:schemeClr val="bg1"/>
              </a:solidFill>
              <a:latin typeface="Rockwell Condensed" pitchFamily="18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8929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9787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3609</TotalTime>
  <Words>871</Words>
  <Application>Microsoft Macintosh PowerPoint</Application>
  <PresentationFormat>On-screen Show (4:3)</PresentationFormat>
  <Paragraphs>205</Paragraphs>
  <Slides>132</Slides>
  <Notes>67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132</vt:i4>
      </vt:variant>
    </vt:vector>
  </HeadingPairs>
  <TitlesOfParts>
    <vt:vector size="133" baseType="lpstr">
      <vt:lpstr>Office Theme</vt:lpstr>
      <vt:lpstr> Put away EVERYTHING  except a pen (no pencils).  Turn off your phone  (not on silent – off)  Make yourself comfortable.  This will be fun.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  <vt:lpstr>Slide 82</vt:lpstr>
      <vt:lpstr>Slide 83</vt:lpstr>
      <vt:lpstr>Slide 84</vt:lpstr>
      <vt:lpstr>Slide 85</vt:lpstr>
      <vt:lpstr>Slide 86</vt:lpstr>
      <vt:lpstr>Slide 87</vt:lpstr>
      <vt:lpstr>Slide 88</vt:lpstr>
      <vt:lpstr>Slide 89</vt:lpstr>
      <vt:lpstr>Slide 90</vt:lpstr>
      <vt:lpstr>Slide 91</vt:lpstr>
      <vt:lpstr>Slide 92</vt:lpstr>
      <vt:lpstr>Slide 93</vt:lpstr>
      <vt:lpstr>Slide 94</vt:lpstr>
      <vt:lpstr>Slide 95</vt:lpstr>
      <vt:lpstr>Slide 96</vt:lpstr>
      <vt:lpstr>Slide 97</vt:lpstr>
      <vt:lpstr>Slide 98</vt:lpstr>
      <vt:lpstr>Slide 99</vt:lpstr>
      <vt:lpstr>Slide 100</vt:lpstr>
      <vt:lpstr>Slide 101</vt:lpstr>
      <vt:lpstr>Slide 102</vt:lpstr>
      <vt:lpstr>Slide 103</vt:lpstr>
      <vt:lpstr>Slide 104</vt:lpstr>
      <vt:lpstr>Slide 105</vt:lpstr>
      <vt:lpstr>Slide 106</vt:lpstr>
      <vt:lpstr>Slide 107</vt:lpstr>
      <vt:lpstr>Slide 108</vt:lpstr>
      <vt:lpstr>Slide 109</vt:lpstr>
      <vt:lpstr>Slide 110</vt:lpstr>
      <vt:lpstr>Slide 111</vt:lpstr>
      <vt:lpstr>Slide 112</vt:lpstr>
      <vt:lpstr>Slide 113</vt:lpstr>
      <vt:lpstr>Slide 114</vt:lpstr>
      <vt:lpstr>Slide 115</vt:lpstr>
      <vt:lpstr>Slide 116</vt:lpstr>
      <vt:lpstr>Slide 117</vt:lpstr>
      <vt:lpstr>Slide 118</vt:lpstr>
      <vt:lpstr>Slide 119</vt:lpstr>
      <vt:lpstr>Slide 120</vt:lpstr>
      <vt:lpstr>Slide 121</vt:lpstr>
      <vt:lpstr>Slide 122</vt:lpstr>
      <vt:lpstr>Slide 123</vt:lpstr>
      <vt:lpstr>Slide 124</vt:lpstr>
      <vt:lpstr>Slide 125</vt:lpstr>
      <vt:lpstr>Slide 126</vt:lpstr>
      <vt:lpstr>Slide 127</vt:lpstr>
      <vt:lpstr>Slide 128</vt:lpstr>
      <vt:lpstr>Slide 129</vt:lpstr>
      <vt:lpstr>Slide 130</vt:lpstr>
      <vt:lpstr>Slide 131</vt:lpstr>
      <vt:lpstr>Slide 132</vt:lpstr>
    </vt:vector>
  </TitlesOfParts>
  <Company>Harvard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Feigenson</dc:creator>
  <cp:lastModifiedBy>Melissa Libertus</cp:lastModifiedBy>
  <cp:revision>680</cp:revision>
  <dcterms:created xsi:type="dcterms:W3CDTF">2011-09-01T14:15:16Z</dcterms:created>
  <dcterms:modified xsi:type="dcterms:W3CDTF">2011-09-01T14:15:51Z</dcterms:modified>
</cp:coreProperties>
</file>